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>
        <p:scale>
          <a:sx n="66" d="100"/>
          <a:sy n="66" d="100"/>
        </p:scale>
        <p:origin x="-150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/>
          <a:lstStyle/>
          <a:p>
            <a:r>
              <a:rPr lang="ru-RU" b="1" dirty="0"/>
              <a:t>Структура оптических систем передачи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1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Одним из направлений современного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</a:rPr>
              <a:t>научнотехнического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прогресса является всестороннее развитие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</a:rPr>
              <a:t>волоконнооптических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систем связи, обеспечивающих возможность доставки на значительные расстояния чрезвычайно большого объема информации с наивысшей скоростью.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Сейчас имеются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</a:rPr>
              <a:t>волоконнооптические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линии связи 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</a:rPr>
              <a:t>(ВОЛС)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большой ин-формационной емкости с длиной регенерационных участков до 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</a:rPr>
              <a:t>200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км и более.</a:t>
            </a:r>
          </a:p>
          <a:p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54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Оптический кабель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24936" cy="542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0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Область применения </a:t>
            </a:r>
            <a:r>
              <a:rPr lang="ru-RU" sz="3400" dirty="0"/>
              <a:t>ВОСП не ограничивается передачей данных на большие расстояния для непосредственной связи, а имеет </a:t>
            </a:r>
            <a:r>
              <a:rPr lang="ru-RU" sz="3400" dirty="0" err="1"/>
              <a:t>бо</a:t>
            </a:r>
            <a:r>
              <a:rPr lang="ru-RU" sz="3400" dirty="0"/>
              <a:t>-лее широкий спектр, от бортовых систем до локальных </a:t>
            </a:r>
            <a:r>
              <a:rPr lang="ru-RU" sz="3400" b="1" dirty="0"/>
              <a:t>(LAN </a:t>
            </a:r>
            <a:r>
              <a:rPr lang="ru-RU" sz="3400" b="1" dirty="0" err="1"/>
              <a:t>Local</a:t>
            </a:r>
            <a:r>
              <a:rPr lang="ru-RU" sz="3400" b="1" dirty="0"/>
              <a:t> </a:t>
            </a:r>
            <a:r>
              <a:rPr lang="ru-RU" sz="3400" b="1" dirty="0" err="1"/>
              <a:t>Area</a:t>
            </a:r>
            <a:r>
              <a:rPr lang="ru-RU" sz="3400" b="1" dirty="0"/>
              <a:t> </a:t>
            </a:r>
            <a:r>
              <a:rPr lang="ru-RU" sz="3400" b="1" dirty="0" err="1"/>
              <a:t>Network</a:t>
            </a:r>
            <a:r>
              <a:rPr lang="ru-RU" sz="3400" b="1" dirty="0"/>
              <a:t>) </a:t>
            </a:r>
            <a:r>
              <a:rPr lang="ru-RU" sz="3400" dirty="0"/>
              <a:t>и глобальных </a:t>
            </a:r>
            <a:r>
              <a:rPr lang="ru-RU" sz="3400" b="1" dirty="0"/>
              <a:t>(WAN </a:t>
            </a:r>
            <a:r>
              <a:rPr lang="ru-RU" sz="3400" b="1" dirty="0" err="1"/>
              <a:t>Wide</a:t>
            </a:r>
            <a:r>
              <a:rPr lang="ru-RU" sz="3400" b="1" dirty="0"/>
              <a:t> </a:t>
            </a:r>
            <a:r>
              <a:rPr lang="ru-RU" sz="3400" b="1" dirty="0" err="1"/>
              <a:t>Area</a:t>
            </a:r>
            <a:r>
              <a:rPr lang="ru-RU" sz="3400" b="1" dirty="0"/>
              <a:t> </a:t>
            </a:r>
            <a:r>
              <a:rPr lang="ru-RU" sz="3400" b="1" dirty="0" err="1"/>
              <a:t>Network</a:t>
            </a:r>
            <a:r>
              <a:rPr lang="ru-RU" sz="3400" b="1" dirty="0"/>
              <a:t>) </a:t>
            </a:r>
            <a:r>
              <a:rPr lang="ru-RU" sz="3400" dirty="0" err="1"/>
              <a:t>волоконнооптических</a:t>
            </a:r>
            <a:r>
              <a:rPr lang="ru-RU" sz="3400" dirty="0"/>
              <a:t> телекоммуникационных сетей. Весьма перспективно использование </a:t>
            </a:r>
            <a:r>
              <a:rPr lang="ru-RU" sz="3400" dirty="0" err="1"/>
              <a:t>воло-коннооптической</a:t>
            </a:r>
            <a:r>
              <a:rPr lang="ru-RU" sz="3400" dirty="0"/>
              <a:t> техники в кабельном телевидении, которое </a:t>
            </a:r>
            <a:r>
              <a:rPr lang="ru-RU" sz="3400" dirty="0" err="1"/>
              <a:t>обеспечива-ет</a:t>
            </a:r>
            <a:r>
              <a:rPr lang="ru-RU" sz="3400" dirty="0"/>
              <a:t> высокое качество изображения и существенно расширяет возможности информационного обслуживания абонентов. На базе ВОЛС развивается единая интегральная сеть многоцелевого назначения для телефонной и телеграфной связи, телевидения, передачи данных и т.д.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817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ОСП имеют следующие преимущества </a:t>
            </a:r>
            <a:r>
              <a:rPr lang="ru-RU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1. </a:t>
            </a:r>
            <a:r>
              <a:rPr lang="ru-RU" b="1" dirty="0"/>
              <a:t>Высокая помехоустойчивость</a:t>
            </a:r>
            <a:r>
              <a:rPr lang="ru-RU" dirty="0"/>
              <a:t>, так как на передаваемые сигналы не влияют внешние электронные магнитные или радиочастотные </a:t>
            </a:r>
            <a:r>
              <a:rPr lang="ru-RU" dirty="0" smtClean="0"/>
              <a:t>помехи. </a:t>
            </a:r>
            <a:r>
              <a:rPr lang="ru-RU" dirty="0" smtClean="0"/>
              <a:t>Таким </a:t>
            </a:r>
            <a:r>
              <a:rPr lang="ru-RU" dirty="0"/>
              <a:t>образом, кабели полностью не восприимчивы к помехам, </a:t>
            </a:r>
            <a:r>
              <a:rPr lang="ru-RU" dirty="0" smtClean="0"/>
              <a:t>вызываемыми </a:t>
            </a:r>
            <a:r>
              <a:rPr lang="ru-RU" dirty="0"/>
              <a:t>молниями или источниками высокого напряжения. Оптическое волокно не испускает излучения, что удовлетворяет требованиям современных стандартов к компьютерным приложениям.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84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2. Вследствие того, что оптические сигналы не требуют наличия </a:t>
            </a:r>
            <a:r>
              <a:rPr lang="ru-RU" sz="4000" dirty="0" err="1"/>
              <a:t>сис</a:t>
            </a:r>
            <a:r>
              <a:rPr lang="ru-RU" sz="4000" dirty="0"/>
              <a:t>-темы заземления, передатчик и приемник электрически изолированы друг от друга и свободны от проблем, связанных с возникновением </a:t>
            </a:r>
            <a:r>
              <a:rPr lang="ru-RU" sz="4000" b="1" dirty="0"/>
              <a:t>паразитных токовых петель. </a:t>
            </a:r>
          </a:p>
        </p:txBody>
      </p:sp>
    </p:spTree>
    <p:extLst>
      <p:ext uri="{BB962C8B-B14F-4D97-AF65-F5344CB8AC3E}">
        <p14:creationId xmlns:p14="http://schemas.microsoft.com/office/powerpoint/2010/main" val="3582267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9"/>
            <a:ext cx="813690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/>
              <a:t>3. Безопасность работы </a:t>
            </a:r>
            <a:r>
              <a:rPr lang="ru-RU" sz="4000" dirty="0" err="1"/>
              <a:t>волоконнооптической</a:t>
            </a:r>
            <a:r>
              <a:rPr lang="ru-RU" sz="4000" dirty="0"/>
              <a:t> связи в детонирующих, воспламеняющихся или </a:t>
            </a:r>
            <a:r>
              <a:rPr lang="ru-RU" sz="4000" dirty="0" err="1"/>
              <a:t>электронебезопасных</a:t>
            </a:r>
            <a:r>
              <a:rPr lang="ru-RU" sz="4000" dirty="0"/>
              <a:t> средах и условиях. Напри-мер, при использовании ВОЛС, отсутствие сдвига потенциалов в системе заземления между двумя терминалами, исключает искрение или </a:t>
            </a:r>
            <a:r>
              <a:rPr lang="ru-RU" sz="4000" dirty="0" err="1"/>
              <a:t>электри-ческие</a:t>
            </a:r>
            <a:r>
              <a:rPr lang="ru-RU" sz="4000" dirty="0"/>
              <a:t> разряды. </a:t>
            </a:r>
          </a:p>
        </p:txBody>
      </p:sp>
    </p:spTree>
    <p:extLst>
      <p:ext uri="{BB962C8B-B14F-4D97-AF65-F5344CB8AC3E}">
        <p14:creationId xmlns:p14="http://schemas.microsoft.com/office/powerpoint/2010/main" val="241866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568952" cy="5256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4. Большая ширина спектра оптического кабеля позволяет повысить</a:t>
            </a:r>
            <a:r>
              <a:rPr lang="ru-RU" sz="3600" b="1" dirty="0"/>
              <a:t> емкость канала передачи</a:t>
            </a:r>
            <a:r>
              <a:rPr lang="ru-RU" sz="3600" dirty="0"/>
              <a:t>. Кроме того, при использовании ВОЛС, более длинные отрезки связи требуют меньшего количества регенераторов, т.к. </a:t>
            </a:r>
          </a:p>
          <a:p>
            <a:r>
              <a:rPr lang="ru-RU" sz="3600" dirty="0"/>
              <a:t>оптический кабель (ОК) обладает чрезвычайно низкими уровнями затухания. </a:t>
            </a:r>
          </a:p>
        </p:txBody>
      </p:sp>
    </p:spTree>
    <p:extLst>
      <p:ext uri="{BB962C8B-B14F-4D97-AF65-F5344CB8AC3E}">
        <p14:creationId xmlns:p14="http://schemas.microsoft.com/office/powerpoint/2010/main" val="149218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.</a:t>
            </a:r>
            <a:r>
              <a:rPr lang="ru-RU" sz="3200" b="1" dirty="0" smtClean="0"/>
              <a:t>5 </a:t>
            </a:r>
            <a:r>
              <a:rPr lang="ru-RU" sz="3200" b="1" dirty="0"/>
              <a:t>По сравнению с системами связи, использующими обычные </a:t>
            </a:r>
            <a:r>
              <a:rPr lang="ru-RU" sz="3200" b="1" dirty="0" err="1"/>
              <a:t>коакси-альные</a:t>
            </a:r>
            <a:r>
              <a:rPr lang="ru-RU" sz="3200" b="1" dirty="0"/>
              <a:t> кабели с равной пропускной способностью, ВОЛС имеют меньшие габариты и вес, т.к. у (ОК) меньший диаметр и вес, а это означает </a:t>
            </a:r>
            <a:r>
              <a:rPr lang="ru-RU" sz="3200" b="1" dirty="0" smtClean="0"/>
              <a:t>сравнительно </a:t>
            </a:r>
            <a:r>
              <a:rPr lang="ru-RU" sz="3200" b="1" dirty="0"/>
              <a:t>более легкий монтаж, особенно в заполненных трассах. Например, 300 м </a:t>
            </a:r>
            <a:r>
              <a:rPr lang="ru-RU" sz="3200" b="1" dirty="0" err="1"/>
              <a:t>одноволоконного</a:t>
            </a:r>
            <a:r>
              <a:rPr lang="ru-RU" sz="3200" b="1" dirty="0"/>
              <a:t> кабеля весят около 2,5 кг, а 300 м аналогичного коаксиального кабеля весят 32 кг, то есть приблизительно в 13 раз </a:t>
            </a:r>
            <a:r>
              <a:rPr lang="ru-RU" sz="3200" b="1" dirty="0" smtClean="0"/>
              <a:t>больше</a:t>
            </a:r>
            <a:r>
              <a:rPr lang="ru-RU" sz="3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3879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3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 </a:t>
            </a:r>
            <a:r>
              <a:rPr lang="ru-RU" sz="3200" b="1" dirty="0" smtClean="0"/>
              <a:t>Недостатки</a:t>
            </a:r>
          </a:p>
          <a:p>
            <a:r>
              <a:rPr lang="ru-RU" sz="3200" dirty="0"/>
              <a:t>Д</a:t>
            </a:r>
            <a:r>
              <a:rPr lang="ru-RU" sz="3200" dirty="0" smtClean="0"/>
              <a:t>ороговизна прецизионного монтажного оборудования, относительно высокая стоимость лазерных источников излучения, и требования специальной защиты волокна. Однако преимущества от применения </a:t>
            </a:r>
            <a:r>
              <a:rPr lang="ru-RU" sz="3200" dirty="0" err="1" smtClean="0"/>
              <a:t>волоконнооптических</a:t>
            </a:r>
            <a:r>
              <a:rPr lang="ru-RU" sz="3200" dirty="0" smtClean="0"/>
              <a:t> линий связи настолько значительны, что, несмотря на перечисленные недостатки дальнейшие перспективы развития технологии ВОЛС в информационных сетях очевидны.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0374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55" y="548680"/>
            <a:ext cx="8145128" cy="5317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147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390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Структура оптических систем передачи</vt:lpstr>
      <vt:lpstr>Презентация PowerPoint</vt:lpstr>
      <vt:lpstr>Оптический кабель</vt:lpstr>
      <vt:lpstr>Применение</vt:lpstr>
      <vt:lpstr>ОСП имеют следующие преимущества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оптических систем передачи</dc:title>
  <dc:creator>Пользователь</dc:creator>
  <cp:lastModifiedBy>Пользователь</cp:lastModifiedBy>
  <cp:revision>6</cp:revision>
  <dcterms:created xsi:type="dcterms:W3CDTF">2024-01-24T08:30:49Z</dcterms:created>
  <dcterms:modified xsi:type="dcterms:W3CDTF">2024-01-24T16:35:27Z</dcterms:modified>
</cp:coreProperties>
</file>